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6" r:id="rId3"/>
  </p:sldIdLst>
  <p:sldSz cx="10836275" cy="7704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7" userDrawn="1">
          <p15:clr>
            <a:srgbClr val="A4A3A4"/>
          </p15:clr>
        </p15:guide>
        <p15:guide id="2" pos="34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25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4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654" y="102"/>
      </p:cViewPr>
      <p:guideLst>
        <p:guide orient="horz" pos="2427"/>
        <p:guide pos="34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png>
</file>

<file path=ppt/media/image2.jp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2721" y="1260840"/>
            <a:ext cx="9210834" cy="2682181"/>
          </a:xfrm>
        </p:spPr>
        <p:txBody>
          <a:bodyPr anchor="b"/>
          <a:lstStyle>
            <a:lvl1pPr algn="ctr">
              <a:defRPr sz="674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4535" y="4046457"/>
            <a:ext cx="8127206" cy="1860049"/>
          </a:xfrm>
        </p:spPr>
        <p:txBody>
          <a:bodyPr/>
          <a:lstStyle>
            <a:lvl1pPr marL="0" indent="0" algn="ctr">
              <a:buNone/>
              <a:defRPr sz="2696"/>
            </a:lvl1pPr>
            <a:lvl2pPr marL="513618" indent="0" algn="ctr">
              <a:buNone/>
              <a:defRPr sz="2247"/>
            </a:lvl2pPr>
            <a:lvl3pPr marL="1027237" indent="0" algn="ctr">
              <a:buNone/>
              <a:defRPr sz="2022"/>
            </a:lvl3pPr>
            <a:lvl4pPr marL="1540855" indent="0" algn="ctr">
              <a:buNone/>
              <a:defRPr sz="1797"/>
            </a:lvl4pPr>
            <a:lvl5pPr marL="2054474" indent="0" algn="ctr">
              <a:buNone/>
              <a:defRPr sz="1797"/>
            </a:lvl5pPr>
            <a:lvl6pPr marL="2568092" indent="0" algn="ctr">
              <a:buNone/>
              <a:defRPr sz="1797"/>
            </a:lvl6pPr>
            <a:lvl7pPr marL="3081711" indent="0" algn="ctr">
              <a:buNone/>
              <a:defRPr sz="1797"/>
            </a:lvl7pPr>
            <a:lvl8pPr marL="3595329" indent="0" algn="ctr">
              <a:buNone/>
              <a:defRPr sz="1797"/>
            </a:lvl8pPr>
            <a:lvl9pPr marL="4108948" indent="0" algn="ctr">
              <a:buNone/>
              <a:defRPr sz="1797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7933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022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54710" y="410174"/>
            <a:ext cx="2336572" cy="65289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4994" y="410174"/>
            <a:ext cx="6874262" cy="65289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888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397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9351" y="1920687"/>
            <a:ext cx="9346287" cy="3204707"/>
          </a:xfrm>
        </p:spPr>
        <p:txBody>
          <a:bodyPr anchor="b"/>
          <a:lstStyle>
            <a:lvl1pPr>
              <a:defRPr sz="674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351" y="5155711"/>
            <a:ext cx="9346287" cy="1685280"/>
          </a:xfrm>
        </p:spPr>
        <p:txBody>
          <a:bodyPr/>
          <a:lstStyle>
            <a:lvl1pPr marL="0" indent="0">
              <a:buNone/>
              <a:defRPr sz="2696">
                <a:solidFill>
                  <a:schemeClr val="tx1"/>
                </a:solidFill>
              </a:defRPr>
            </a:lvl1pPr>
            <a:lvl2pPr marL="513618" indent="0">
              <a:buNone/>
              <a:defRPr sz="2247">
                <a:solidFill>
                  <a:schemeClr val="tx1">
                    <a:tint val="75000"/>
                  </a:schemeClr>
                </a:solidFill>
              </a:defRPr>
            </a:lvl2pPr>
            <a:lvl3pPr marL="1027237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3pPr>
            <a:lvl4pPr marL="1540855" indent="0">
              <a:buNone/>
              <a:defRPr sz="1797">
                <a:solidFill>
                  <a:schemeClr val="tx1">
                    <a:tint val="75000"/>
                  </a:schemeClr>
                </a:solidFill>
              </a:defRPr>
            </a:lvl4pPr>
            <a:lvl5pPr marL="2054474" indent="0">
              <a:buNone/>
              <a:defRPr sz="1797">
                <a:solidFill>
                  <a:schemeClr val="tx1">
                    <a:tint val="75000"/>
                  </a:schemeClr>
                </a:solidFill>
              </a:defRPr>
            </a:lvl5pPr>
            <a:lvl6pPr marL="2568092" indent="0">
              <a:buNone/>
              <a:defRPr sz="1797">
                <a:solidFill>
                  <a:schemeClr val="tx1">
                    <a:tint val="75000"/>
                  </a:schemeClr>
                </a:solidFill>
              </a:defRPr>
            </a:lvl6pPr>
            <a:lvl7pPr marL="3081711" indent="0">
              <a:buNone/>
              <a:defRPr sz="1797">
                <a:solidFill>
                  <a:schemeClr val="tx1">
                    <a:tint val="75000"/>
                  </a:schemeClr>
                </a:solidFill>
              </a:defRPr>
            </a:lvl7pPr>
            <a:lvl8pPr marL="3595329" indent="0">
              <a:buNone/>
              <a:defRPr sz="1797">
                <a:solidFill>
                  <a:schemeClr val="tx1">
                    <a:tint val="75000"/>
                  </a:schemeClr>
                </a:solidFill>
              </a:defRPr>
            </a:lvl8pPr>
            <a:lvl9pPr marL="4108948" indent="0">
              <a:buNone/>
              <a:defRPr sz="17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250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4994" y="2050870"/>
            <a:ext cx="4605417" cy="48882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5864" y="2050870"/>
            <a:ext cx="4605417" cy="48882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264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6405" y="410175"/>
            <a:ext cx="9346287" cy="148911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6406" y="1888584"/>
            <a:ext cx="4584252" cy="925566"/>
          </a:xfrm>
        </p:spPr>
        <p:txBody>
          <a:bodyPr anchor="b"/>
          <a:lstStyle>
            <a:lvl1pPr marL="0" indent="0">
              <a:buNone/>
              <a:defRPr sz="2696" b="1"/>
            </a:lvl1pPr>
            <a:lvl2pPr marL="513618" indent="0">
              <a:buNone/>
              <a:defRPr sz="2247" b="1"/>
            </a:lvl2pPr>
            <a:lvl3pPr marL="1027237" indent="0">
              <a:buNone/>
              <a:defRPr sz="2022" b="1"/>
            </a:lvl3pPr>
            <a:lvl4pPr marL="1540855" indent="0">
              <a:buNone/>
              <a:defRPr sz="1797" b="1"/>
            </a:lvl4pPr>
            <a:lvl5pPr marL="2054474" indent="0">
              <a:buNone/>
              <a:defRPr sz="1797" b="1"/>
            </a:lvl5pPr>
            <a:lvl6pPr marL="2568092" indent="0">
              <a:buNone/>
              <a:defRPr sz="1797" b="1"/>
            </a:lvl6pPr>
            <a:lvl7pPr marL="3081711" indent="0">
              <a:buNone/>
              <a:defRPr sz="1797" b="1"/>
            </a:lvl7pPr>
            <a:lvl8pPr marL="3595329" indent="0">
              <a:buNone/>
              <a:defRPr sz="1797" b="1"/>
            </a:lvl8pPr>
            <a:lvl9pPr marL="4108948" indent="0">
              <a:buNone/>
              <a:defRPr sz="179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406" y="2814151"/>
            <a:ext cx="4584252" cy="413919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85865" y="1888584"/>
            <a:ext cx="4606828" cy="925566"/>
          </a:xfrm>
        </p:spPr>
        <p:txBody>
          <a:bodyPr anchor="b"/>
          <a:lstStyle>
            <a:lvl1pPr marL="0" indent="0">
              <a:buNone/>
              <a:defRPr sz="2696" b="1"/>
            </a:lvl1pPr>
            <a:lvl2pPr marL="513618" indent="0">
              <a:buNone/>
              <a:defRPr sz="2247" b="1"/>
            </a:lvl2pPr>
            <a:lvl3pPr marL="1027237" indent="0">
              <a:buNone/>
              <a:defRPr sz="2022" b="1"/>
            </a:lvl3pPr>
            <a:lvl4pPr marL="1540855" indent="0">
              <a:buNone/>
              <a:defRPr sz="1797" b="1"/>
            </a:lvl4pPr>
            <a:lvl5pPr marL="2054474" indent="0">
              <a:buNone/>
              <a:defRPr sz="1797" b="1"/>
            </a:lvl5pPr>
            <a:lvl6pPr marL="2568092" indent="0">
              <a:buNone/>
              <a:defRPr sz="1797" b="1"/>
            </a:lvl6pPr>
            <a:lvl7pPr marL="3081711" indent="0">
              <a:buNone/>
              <a:defRPr sz="1797" b="1"/>
            </a:lvl7pPr>
            <a:lvl8pPr marL="3595329" indent="0">
              <a:buNone/>
              <a:defRPr sz="1797" b="1"/>
            </a:lvl8pPr>
            <a:lvl9pPr marL="4108948" indent="0">
              <a:buNone/>
              <a:defRPr sz="179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85865" y="2814151"/>
            <a:ext cx="4606828" cy="413919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215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205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020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6405" y="513609"/>
            <a:ext cx="3494981" cy="1797632"/>
          </a:xfrm>
        </p:spPr>
        <p:txBody>
          <a:bodyPr anchor="b"/>
          <a:lstStyle>
            <a:lvl1pPr>
              <a:defRPr sz="359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6828" y="1109255"/>
            <a:ext cx="5485864" cy="5474931"/>
          </a:xfrm>
        </p:spPr>
        <p:txBody>
          <a:bodyPr/>
          <a:lstStyle>
            <a:lvl1pPr>
              <a:defRPr sz="3595"/>
            </a:lvl1pPr>
            <a:lvl2pPr>
              <a:defRPr sz="3146"/>
            </a:lvl2pPr>
            <a:lvl3pPr>
              <a:defRPr sz="2696"/>
            </a:lvl3pPr>
            <a:lvl4pPr>
              <a:defRPr sz="2247"/>
            </a:lvl4pPr>
            <a:lvl5pPr>
              <a:defRPr sz="2247"/>
            </a:lvl5pPr>
            <a:lvl6pPr>
              <a:defRPr sz="2247"/>
            </a:lvl6pPr>
            <a:lvl7pPr>
              <a:defRPr sz="2247"/>
            </a:lvl7pPr>
            <a:lvl8pPr>
              <a:defRPr sz="2247"/>
            </a:lvl8pPr>
            <a:lvl9pPr>
              <a:defRPr sz="224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6405" y="2311241"/>
            <a:ext cx="3494981" cy="4281861"/>
          </a:xfrm>
        </p:spPr>
        <p:txBody>
          <a:bodyPr/>
          <a:lstStyle>
            <a:lvl1pPr marL="0" indent="0">
              <a:buNone/>
              <a:defRPr sz="1797"/>
            </a:lvl1pPr>
            <a:lvl2pPr marL="513618" indent="0">
              <a:buNone/>
              <a:defRPr sz="1573"/>
            </a:lvl2pPr>
            <a:lvl3pPr marL="1027237" indent="0">
              <a:buNone/>
              <a:defRPr sz="1348"/>
            </a:lvl3pPr>
            <a:lvl4pPr marL="1540855" indent="0">
              <a:buNone/>
              <a:defRPr sz="1123"/>
            </a:lvl4pPr>
            <a:lvl5pPr marL="2054474" indent="0">
              <a:buNone/>
              <a:defRPr sz="1123"/>
            </a:lvl5pPr>
            <a:lvl6pPr marL="2568092" indent="0">
              <a:buNone/>
              <a:defRPr sz="1123"/>
            </a:lvl6pPr>
            <a:lvl7pPr marL="3081711" indent="0">
              <a:buNone/>
              <a:defRPr sz="1123"/>
            </a:lvl7pPr>
            <a:lvl8pPr marL="3595329" indent="0">
              <a:buNone/>
              <a:defRPr sz="1123"/>
            </a:lvl8pPr>
            <a:lvl9pPr marL="4108948" indent="0">
              <a:buNone/>
              <a:defRPr sz="112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619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6405" y="513609"/>
            <a:ext cx="3494981" cy="1797632"/>
          </a:xfrm>
        </p:spPr>
        <p:txBody>
          <a:bodyPr anchor="b"/>
          <a:lstStyle>
            <a:lvl1pPr>
              <a:defRPr sz="359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06828" y="1109255"/>
            <a:ext cx="5485864" cy="5474931"/>
          </a:xfrm>
        </p:spPr>
        <p:txBody>
          <a:bodyPr anchor="t"/>
          <a:lstStyle>
            <a:lvl1pPr marL="0" indent="0">
              <a:buNone/>
              <a:defRPr sz="3595"/>
            </a:lvl1pPr>
            <a:lvl2pPr marL="513618" indent="0">
              <a:buNone/>
              <a:defRPr sz="3146"/>
            </a:lvl2pPr>
            <a:lvl3pPr marL="1027237" indent="0">
              <a:buNone/>
              <a:defRPr sz="2696"/>
            </a:lvl3pPr>
            <a:lvl4pPr marL="1540855" indent="0">
              <a:buNone/>
              <a:defRPr sz="2247"/>
            </a:lvl4pPr>
            <a:lvl5pPr marL="2054474" indent="0">
              <a:buNone/>
              <a:defRPr sz="2247"/>
            </a:lvl5pPr>
            <a:lvl6pPr marL="2568092" indent="0">
              <a:buNone/>
              <a:defRPr sz="2247"/>
            </a:lvl6pPr>
            <a:lvl7pPr marL="3081711" indent="0">
              <a:buNone/>
              <a:defRPr sz="2247"/>
            </a:lvl7pPr>
            <a:lvl8pPr marL="3595329" indent="0">
              <a:buNone/>
              <a:defRPr sz="2247"/>
            </a:lvl8pPr>
            <a:lvl9pPr marL="4108948" indent="0">
              <a:buNone/>
              <a:defRPr sz="224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6405" y="2311241"/>
            <a:ext cx="3494981" cy="4281861"/>
          </a:xfrm>
        </p:spPr>
        <p:txBody>
          <a:bodyPr/>
          <a:lstStyle>
            <a:lvl1pPr marL="0" indent="0">
              <a:buNone/>
              <a:defRPr sz="1797"/>
            </a:lvl1pPr>
            <a:lvl2pPr marL="513618" indent="0">
              <a:buNone/>
              <a:defRPr sz="1573"/>
            </a:lvl2pPr>
            <a:lvl3pPr marL="1027237" indent="0">
              <a:buNone/>
              <a:defRPr sz="1348"/>
            </a:lvl3pPr>
            <a:lvl4pPr marL="1540855" indent="0">
              <a:buNone/>
              <a:defRPr sz="1123"/>
            </a:lvl4pPr>
            <a:lvl5pPr marL="2054474" indent="0">
              <a:buNone/>
              <a:defRPr sz="1123"/>
            </a:lvl5pPr>
            <a:lvl6pPr marL="2568092" indent="0">
              <a:buNone/>
              <a:defRPr sz="1123"/>
            </a:lvl6pPr>
            <a:lvl7pPr marL="3081711" indent="0">
              <a:buNone/>
              <a:defRPr sz="1123"/>
            </a:lvl7pPr>
            <a:lvl8pPr marL="3595329" indent="0">
              <a:buNone/>
              <a:defRPr sz="1123"/>
            </a:lvl8pPr>
            <a:lvl9pPr marL="4108948" indent="0">
              <a:buNone/>
              <a:defRPr sz="112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81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4994" y="410175"/>
            <a:ext cx="9346287" cy="1489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4994" y="2050870"/>
            <a:ext cx="9346287" cy="48882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4994" y="7140596"/>
            <a:ext cx="2438162" cy="410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57C77-6356-4B86-A7CC-219529D5C2AD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89516" y="7140596"/>
            <a:ext cx="3657243" cy="410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53119" y="7140596"/>
            <a:ext cx="2438162" cy="410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A5C09-89EF-4599-9C96-1CE1F7AEBC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78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27237" rtl="0" eaLnBrk="1" latinLnBrk="1" hangingPunct="1">
        <a:lnSpc>
          <a:spcPct val="90000"/>
        </a:lnSpc>
        <a:spcBef>
          <a:spcPct val="0"/>
        </a:spcBef>
        <a:buNone/>
        <a:defRPr sz="49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6809" indent="-256809" algn="l" defTabSz="1027237" rtl="0" eaLnBrk="1" latinLnBrk="1" hangingPunct="1">
        <a:lnSpc>
          <a:spcPct val="90000"/>
        </a:lnSpc>
        <a:spcBef>
          <a:spcPts val="1123"/>
        </a:spcBef>
        <a:buFont typeface="Arial" panose="020B0604020202020204" pitchFamily="34" charset="0"/>
        <a:buChar char="•"/>
        <a:defRPr sz="3146" kern="1200">
          <a:solidFill>
            <a:schemeClr val="tx1"/>
          </a:solidFill>
          <a:latin typeface="+mn-lt"/>
          <a:ea typeface="+mn-ea"/>
          <a:cs typeface="+mn-cs"/>
        </a:defRPr>
      </a:lvl1pPr>
      <a:lvl2pPr marL="770428" indent="-256809" algn="l" defTabSz="1027237" rtl="0" eaLnBrk="1" latinLnBrk="1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696" kern="1200">
          <a:solidFill>
            <a:schemeClr val="tx1"/>
          </a:solidFill>
          <a:latin typeface="+mn-lt"/>
          <a:ea typeface="+mn-ea"/>
          <a:cs typeface="+mn-cs"/>
        </a:defRPr>
      </a:lvl2pPr>
      <a:lvl3pPr marL="1284046" indent="-256809" algn="l" defTabSz="1027237" rtl="0" eaLnBrk="1" latinLnBrk="1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247" kern="1200">
          <a:solidFill>
            <a:schemeClr val="tx1"/>
          </a:solidFill>
          <a:latin typeface="+mn-lt"/>
          <a:ea typeface="+mn-ea"/>
          <a:cs typeface="+mn-cs"/>
        </a:defRPr>
      </a:lvl3pPr>
      <a:lvl4pPr marL="1797665" indent="-256809" algn="l" defTabSz="1027237" rtl="0" eaLnBrk="1" latinLnBrk="1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2" kern="1200">
          <a:solidFill>
            <a:schemeClr val="tx1"/>
          </a:solidFill>
          <a:latin typeface="+mn-lt"/>
          <a:ea typeface="+mn-ea"/>
          <a:cs typeface="+mn-cs"/>
        </a:defRPr>
      </a:lvl4pPr>
      <a:lvl5pPr marL="2311283" indent="-256809" algn="l" defTabSz="1027237" rtl="0" eaLnBrk="1" latinLnBrk="1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2" kern="1200">
          <a:solidFill>
            <a:schemeClr val="tx1"/>
          </a:solidFill>
          <a:latin typeface="+mn-lt"/>
          <a:ea typeface="+mn-ea"/>
          <a:cs typeface="+mn-cs"/>
        </a:defRPr>
      </a:lvl5pPr>
      <a:lvl6pPr marL="2824902" indent="-256809" algn="l" defTabSz="1027237" rtl="0" eaLnBrk="1" latinLnBrk="1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2" kern="1200">
          <a:solidFill>
            <a:schemeClr val="tx1"/>
          </a:solidFill>
          <a:latin typeface="+mn-lt"/>
          <a:ea typeface="+mn-ea"/>
          <a:cs typeface="+mn-cs"/>
        </a:defRPr>
      </a:lvl6pPr>
      <a:lvl7pPr marL="3338520" indent="-256809" algn="l" defTabSz="1027237" rtl="0" eaLnBrk="1" latinLnBrk="1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2" kern="1200">
          <a:solidFill>
            <a:schemeClr val="tx1"/>
          </a:solidFill>
          <a:latin typeface="+mn-lt"/>
          <a:ea typeface="+mn-ea"/>
          <a:cs typeface="+mn-cs"/>
        </a:defRPr>
      </a:lvl7pPr>
      <a:lvl8pPr marL="3852139" indent="-256809" algn="l" defTabSz="1027237" rtl="0" eaLnBrk="1" latinLnBrk="1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2" kern="1200">
          <a:solidFill>
            <a:schemeClr val="tx1"/>
          </a:solidFill>
          <a:latin typeface="+mn-lt"/>
          <a:ea typeface="+mn-ea"/>
          <a:cs typeface="+mn-cs"/>
        </a:defRPr>
      </a:lvl8pPr>
      <a:lvl9pPr marL="4365757" indent="-256809" algn="l" defTabSz="1027237" rtl="0" eaLnBrk="1" latinLnBrk="1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27237" rtl="0" eaLnBrk="1" latinLnBrk="1" hangingPunct="1">
        <a:defRPr sz="2022" kern="1200">
          <a:solidFill>
            <a:schemeClr val="tx1"/>
          </a:solidFill>
          <a:latin typeface="+mn-lt"/>
          <a:ea typeface="+mn-ea"/>
          <a:cs typeface="+mn-cs"/>
        </a:defRPr>
      </a:lvl1pPr>
      <a:lvl2pPr marL="513618" algn="l" defTabSz="1027237" rtl="0" eaLnBrk="1" latinLnBrk="1" hangingPunct="1">
        <a:defRPr sz="2022" kern="1200">
          <a:solidFill>
            <a:schemeClr val="tx1"/>
          </a:solidFill>
          <a:latin typeface="+mn-lt"/>
          <a:ea typeface="+mn-ea"/>
          <a:cs typeface="+mn-cs"/>
        </a:defRPr>
      </a:lvl2pPr>
      <a:lvl3pPr marL="1027237" algn="l" defTabSz="1027237" rtl="0" eaLnBrk="1" latinLnBrk="1" hangingPunct="1">
        <a:defRPr sz="2022" kern="1200">
          <a:solidFill>
            <a:schemeClr val="tx1"/>
          </a:solidFill>
          <a:latin typeface="+mn-lt"/>
          <a:ea typeface="+mn-ea"/>
          <a:cs typeface="+mn-cs"/>
        </a:defRPr>
      </a:lvl3pPr>
      <a:lvl4pPr marL="1540855" algn="l" defTabSz="1027237" rtl="0" eaLnBrk="1" latinLnBrk="1" hangingPunct="1">
        <a:defRPr sz="2022" kern="1200">
          <a:solidFill>
            <a:schemeClr val="tx1"/>
          </a:solidFill>
          <a:latin typeface="+mn-lt"/>
          <a:ea typeface="+mn-ea"/>
          <a:cs typeface="+mn-cs"/>
        </a:defRPr>
      </a:lvl4pPr>
      <a:lvl5pPr marL="2054474" algn="l" defTabSz="1027237" rtl="0" eaLnBrk="1" latinLnBrk="1" hangingPunct="1">
        <a:defRPr sz="2022" kern="1200">
          <a:solidFill>
            <a:schemeClr val="tx1"/>
          </a:solidFill>
          <a:latin typeface="+mn-lt"/>
          <a:ea typeface="+mn-ea"/>
          <a:cs typeface="+mn-cs"/>
        </a:defRPr>
      </a:lvl5pPr>
      <a:lvl6pPr marL="2568092" algn="l" defTabSz="1027237" rtl="0" eaLnBrk="1" latinLnBrk="1" hangingPunct="1">
        <a:defRPr sz="2022" kern="1200">
          <a:solidFill>
            <a:schemeClr val="tx1"/>
          </a:solidFill>
          <a:latin typeface="+mn-lt"/>
          <a:ea typeface="+mn-ea"/>
          <a:cs typeface="+mn-cs"/>
        </a:defRPr>
      </a:lvl6pPr>
      <a:lvl7pPr marL="3081711" algn="l" defTabSz="1027237" rtl="0" eaLnBrk="1" latinLnBrk="1" hangingPunct="1">
        <a:defRPr sz="2022" kern="1200">
          <a:solidFill>
            <a:schemeClr val="tx1"/>
          </a:solidFill>
          <a:latin typeface="+mn-lt"/>
          <a:ea typeface="+mn-ea"/>
          <a:cs typeface="+mn-cs"/>
        </a:defRPr>
      </a:lvl7pPr>
      <a:lvl8pPr marL="3595329" algn="l" defTabSz="1027237" rtl="0" eaLnBrk="1" latinLnBrk="1" hangingPunct="1">
        <a:defRPr sz="2022" kern="1200">
          <a:solidFill>
            <a:schemeClr val="tx1"/>
          </a:solidFill>
          <a:latin typeface="+mn-lt"/>
          <a:ea typeface="+mn-ea"/>
          <a:cs typeface="+mn-cs"/>
        </a:defRPr>
      </a:lvl8pPr>
      <a:lvl9pPr marL="4108948" algn="l" defTabSz="1027237" rtl="0" eaLnBrk="1" latinLnBrk="1" hangingPunct="1">
        <a:defRPr sz="20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16.pn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12" Type="http://schemas.openxmlformats.org/officeDocument/2006/relationships/image" Target="../media/image15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jpg"/><Relationship Id="rId5" Type="http://schemas.openxmlformats.org/officeDocument/2006/relationships/image" Target="../media/image8.jpg"/><Relationship Id="rId10" Type="http://schemas.openxmlformats.org/officeDocument/2006/relationships/image" Target="../media/image13.jpg"/><Relationship Id="rId4" Type="http://schemas.openxmlformats.org/officeDocument/2006/relationships/image" Target="../media/image7.jpg"/><Relationship Id="rId9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5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표지판, 대형, 구름낀, 물이(가) 표시된 사진&#10;&#10;자동 생성된 설명">
            <a:extLst>
              <a:ext uri="{FF2B5EF4-FFF2-40B4-BE49-F238E27FC236}">
                <a16:creationId xmlns:a16="http://schemas.microsoft.com/office/drawing/2014/main" id="{BB9360C0-24DB-4B1A-9D97-88D3B211BF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3" t="1960" r="4184" b="5960"/>
          <a:stretch/>
        </p:blipFill>
        <p:spPr>
          <a:xfrm>
            <a:off x="416026" y="387350"/>
            <a:ext cx="5004593" cy="6929437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AB793E64-B977-432D-A929-64B34E07CF63}"/>
              </a:ext>
            </a:extLst>
          </p:cNvPr>
          <p:cNvGrpSpPr/>
          <p:nvPr/>
        </p:nvGrpSpPr>
        <p:grpSpPr>
          <a:xfrm>
            <a:off x="5418137" y="387350"/>
            <a:ext cx="5004594" cy="6929438"/>
            <a:chOff x="2438400" y="-914400"/>
            <a:chExt cx="6858000" cy="9906001"/>
          </a:xfrm>
        </p:grpSpPr>
        <p:pic>
          <p:nvPicPr>
            <p:cNvPr id="21" name="그림 20" descr="별, 하늘, 어두운, 밤이(가) 표시된 사진&#10;&#10;자동 생성된 설명">
              <a:extLst>
                <a:ext uri="{FF2B5EF4-FFF2-40B4-BE49-F238E27FC236}">
                  <a16:creationId xmlns:a16="http://schemas.microsoft.com/office/drawing/2014/main" id="{C47DB6AE-003F-4C41-9655-7D33F7B32C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989" t="-12" r="39018"/>
            <a:stretch/>
          </p:blipFill>
          <p:spPr>
            <a:xfrm>
              <a:off x="2438400" y="-914399"/>
              <a:ext cx="6858000" cy="9906000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52A26A2-3DE1-4DB2-80D0-B0CC306F2EA5}"/>
                </a:ext>
              </a:extLst>
            </p:cNvPr>
            <p:cNvSpPr/>
            <p:nvPr/>
          </p:nvSpPr>
          <p:spPr>
            <a:xfrm>
              <a:off x="2438400" y="-914400"/>
              <a:ext cx="6858000" cy="9906000"/>
            </a:xfrm>
            <a:prstGeom prst="rect">
              <a:avLst/>
            </a:prstGeom>
            <a:solidFill>
              <a:schemeClr val="accent5">
                <a:lumMod val="75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86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5755ED91-2C95-4FA2-A8DF-8EFA75CDA650}"/>
              </a:ext>
            </a:extLst>
          </p:cNvPr>
          <p:cNvGrpSpPr/>
          <p:nvPr/>
        </p:nvGrpSpPr>
        <p:grpSpPr>
          <a:xfrm>
            <a:off x="5650618" y="653546"/>
            <a:ext cx="4539889" cy="707886"/>
            <a:chOff x="4535005" y="-942584"/>
            <a:chExt cx="5357191" cy="835325"/>
          </a:xfrm>
        </p:grpSpPr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F0CF13A-B108-4A7A-9264-97B082AA44E9}"/>
                </a:ext>
              </a:extLst>
            </p:cNvPr>
            <p:cNvCxnSpPr>
              <a:cxnSpLocks/>
            </p:cNvCxnSpPr>
            <p:nvPr/>
          </p:nvCxnSpPr>
          <p:spPr>
            <a:xfrm>
              <a:off x="4535005" y="-170022"/>
              <a:ext cx="5357191" cy="0"/>
            </a:xfrm>
            <a:prstGeom prst="line">
              <a:avLst/>
            </a:prstGeom>
            <a:ln w="317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8E18ABB-EC08-4003-8F4E-CA27B9F16BE5}"/>
                </a:ext>
              </a:extLst>
            </p:cNvPr>
            <p:cNvSpPr txBox="1"/>
            <p:nvPr/>
          </p:nvSpPr>
          <p:spPr>
            <a:xfrm>
              <a:off x="4991494" y="-942584"/>
              <a:ext cx="4444212" cy="835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sz="4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rial Nova" panose="020B0504020202020204" pitchFamily="34" charset="0"/>
                  <a:cs typeface="Aharoni" panose="02010803020104030203" pitchFamily="2" charset="-79"/>
                </a:rPr>
                <a:t>TIMETABLE</a:t>
              </a:r>
              <a:endParaRPr lang="ko-KR" altLang="en-US" sz="40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Nova" panose="020B0504020202020204" pitchFamily="34" charset="0"/>
                <a:cs typeface="Aharoni" panose="02010803020104030203" pitchFamily="2" charset="-79"/>
              </a:endParaRPr>
            </a:p>
          </p:txBody>
        </p:sp>
      </p:grpSp>
      <p:graphicFrame>
        <p:nvGraphicFramePr>
          <p:cNvPr id="26" name="표 3">
            <a:extLst>
              <a:ext uri="{FF2B5EF4-FFF2-40B4-BE49-F238E27FC236}">
                <a16:creationId xmlns:a16="http://schemas.microsoft.com/office/drawing/2014/main" id="{9EEEE68B-0E8F-4CA6-9BB0-F4A996C823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1160329"/>
              </p:ext>
            </p:extLst>
          </p:nvPr>
        </p:nvGraphicFramePr>
        <p:xfrm>
          <a:off x="5650619" y="1566071"/>
          <a:ext cx="4539889" cy="4783437"/>
        </p:xfrm>
        <a:graphic>
          <a:graphicData uri="http://schemas.openxmlformats.org/drawingml/2006/table">
            <a:tbl>
              <a:tblPr firstRow="1">
                <a:tableStyleId>{C083E6E3-FA7D-4D7B-A595-EF9225AFEA82}</a:tableStyleId>
              </a:tblPr>
              <a:tblGrid>
                <a:gridCol w="1140480">
                  <a:extLst>
                    <a:ext uri="{9D8B030D-6E8A-4147-A177-3AD203B41FA5}">
                      <a16:colId xmlns:a16="http://schemas.microsoft.com/office/drawing/2014/main" val="170166075"/>
                    </a:ext>
                  </a:extLst>
                </a:gridCol>
                <a:gridCol w="2182328">
                  <a:extLst>
                    <a:ext uri="{9D8B030D-6E8A-4147-A177-3AD203B41FA5}">
                      <a16:colId xmlns:a16="http://schemas.microsoft.com/office/drawing/2014/main" val="1532075491"/>
                    </a:ext>
                  </a:extLst>
                </a:gridCol>
                <a:gridCol w="1217081">
                  <a:extLst>
                    <a:ext uri="{9D8B030D-6E8A-4147-A177-3AD203B41FA5}">
                      <a16:colId xmlns:a16="http://schemas.microsoft.com/office/drawing/2014/main" val="3286265825"/>
                    </a:ext>
                  </a:extLst>
                </a:gridCol>
              </a:tblGrid>
              <a:tr h="4546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>
                          <a:solidFill>
                            <a:schemeClr val="bg1"/>
                          </a:solidFill>
                        </a:rPr>
                        <a:t>TIME</a:t>
                      </a:r>
                      <a:endParaRPr lang="ko-KR" altLang="en-US" sz="1700">
                        <a:solidFill>
                          <a:schemeClr val="bg1"/>
                        </a:solidFill>
                      </a:endParaRPr>
                    </a:p>
                  </a:txBody>
                  <a:tcPr marL="49363" marR="49363" marT="24683" marB="24683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>
                          <a:solidFill>
                            <a:schemeClr val="bg1"/>
                          </a:solidFill>
                        </a:rPr>
                        <a:t>TITLE</a:t>
                      </a:r>
                      <a:endParaRPr lang="ko-KR" altLang="en-US" sz="1700">
                        <a:solidFill>
                          <a:schemeClr val="bg1"/>
                        </a:solidFill>
                      </a:endParaRPr>
                    </a:p>
                  </a:txBody>
                  <a:tcPr marL="49363" marR="49363" marT="24683" marB="24683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>
                          <a:solidFill>
                            <a:schemeClr val="bg1"/>
                          </a:solidFill>
                        </a:rPr>
                        <a:t>PRESENTER</a:t>
                      </a:r>
                      <a:endParaRPr lang="ko-KR" altLang="en-US" sz="1700">
                        <a:solidFill>
                          <a:schemeClr val="bg1"/>
                        </a:solidFill>
                      </a:endParaRPr>
                    </a:p>
                  </a:txBody>
                  <a:tcPr marL="49363" marR="49363" marT="24683" marB="24683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230687"/>
                  </a:ext>
                </a:extLst>
              </a:tr>
              <a:tr h="5162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16:00 – 16:25</a:t>
                      </a:r>
                      <a:endParaRPr lang="ko-KR" altLang="en-US" sz="12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DNA</a:t>
                      </a:r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소개 </a:t>
                      </a: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–</a:t>
                      </a:r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안녕 </a:t>
                      </a: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DNA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허재혁 </a:t>
                      </a:r>
                      <a:endParaRPr lang="en-US" altLang="ko-KR" sz="8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DNA Team</a:t>
                      </a:r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Manager</a:t>
                      </a:r>
                      <a:endParaRPr lang="ko-KR" altLang="en-US" sz="8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2669251"/>
                  </a:ext>
                </a:extLst>
              </a:tr>
              <a:tr h="5162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16:30 – 16:40</a:t>
                      </a:r>
                      <a:endParaRPr lang="ko-KR" altLang="en-US" sz="12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데이터는 어떻게 </a:t>
                      </a:r>
                      <a:endParaRPr lang="en-US" altLang="ko-KR" sz="11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11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새로운 시대를 여는가</a:t>
                      </a:r>
                      <a:r>
                        <a:rPr lang="en-US" altLang="ko-KR" sz="11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?</a:t>
                      </a:r>
                      <a:endParaRPr lang="ko-KR" altLang="en-US" sz="11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이윤모</a:t>
                      </a:r>
                      <a:r>
                        <a:rPr lang="ko-KR" altLang="en-US" sz="8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교수님</a:t>
                      </a:r>
                      <a:endParaRPr lang="en-US" altLang="ko-KR" sz="8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주</a:t>
                      </a:r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8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베가스 </a:t>
                      </a:r>
                      <a:r>
                        <a:rPr lang="ko-KR" altLang="en-US" sz="800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대표컨설턴트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ko-KR" altLang="en-US" sz="8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수원대학교 겸임교수</a:t>
                      </a:r>
                    </a:p>
                  </a:txBody>
                  <a:tcPr marL="49363" marR="49363" marT="24683" marB="24683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6414752"/>
                  </a:ext>
                </a:extLst>
              </a:tr>
              <a:tr h="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9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Break Time</a:t>
                      </a:r>
                      <a:endParaRPr lang="ko-KR" altLang="en-US" sz="105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85706" marR="85706" marT="42853" marB="42853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  <a:alpha val="2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54413623"/>
                  </a:ext>
                </a:extLst>
              </a:tr>
              <a:tr h="5158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17:00 – 17:25</a:t>
                      </a:r>
                      <a:endParaRPr lang="ko-KR" altLang="en-US" sz="12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Data Jobs Research</a:t>
                      </a:r>
                    </a:p>
                    <a:p>
                      <a:pPr algn="ctr" latinLnBrk="1"/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데알못에서 데잘알 되기 시즌</a:t>
                      </a:r>
                      <a:r>
                        <a:rPr lang="en-US" altLang="ko-KR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8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고가연</a:t>
                      </a:r>
                      <a:endParaRPr lang="en-US" altLang="ko-KR" sz="8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데이터과학부 </a:t>
                      </a:r>
                      <a:r>
                        <a:rPr lang="en-US" altLang="ko-KR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학년</a:t>
                      </a:r>
                    </a:p>
                  </a:txBody>
                  <a:tcPr marL="49363" marR="49363" marT="24683" marB="24683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1030445"/>
                  </a:ext>
                </a:extLst>
              </a:tr>
              <a:tr h="5158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17:30 – 17:55</a:t>
                      </a:r>
                      <a:endParaRPr lang="ko-KR" altLang="en-US" sz="12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First Step</a:t>
                      </a:r>
                    </a:p>
                    <a:p>
                      <a:pPr algn="ctr" latinLnBrk="1"/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데이터 분석 회사 인턴에서 살아남기</a:t>
                      </a:r>
                    </a:p>
                  </a:txBody>
                  <a:tcPr marL="49363" marR="49363" marT="24683" marB="24683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박상민</a:t>
                      </a:r>
                      <a:endParaRPr lang="en-US" altLang="ko-KR" sz="8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응용통계학과 </a:t>
                      </a:r>
                      <a:r>
                        <a:rPr lang="en-US" altLang="ko-KR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학년</a:t>
                      </a:r>
                    </a:p>
                  </a:txBody>
                  <a:tcPr marL="49363" marR="49363" marT="24683" marB="24683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5766864"/>
                  </a:ext>
                </a:extLst>
              </a:tr>
              <a:tr h="4546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18:00 – 18:25</a:t>
                      </a:r>
                      <a:endParaRPr lang="ko-KR" altLang="en-US" sz="12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AIY Project</a:t>
                      </a:r>
                    </a:p>
                    <a:p>
                      <a:pPr algn="ctr" latinLnBrk="1"/>
                      <a:r>
                        <a:rPr lang="en-US" altLang="ko-KR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AI</a:t>
                      </a:r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를 활용한 나만의 </a:t>
                      </a:r>
                      <a:r>
                        <a:rPr lang="en-US" altLang="ko-KR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DIY </a:t>
                      </a:r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만들기</a:t>
                      </a:r>
                    </a:p>
                  </a:txBody>
                  <a:tcPr marL="49363" marR="49363" marT="24683" marB="24683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서형준</a:t>
                      </a:r>
                      <a:endParaRPr lang="en-US" altLang="ko-KR" sz="8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ko-KR" altLang="en-US" sz="8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데이터과학부 </a:t>
                      </a:r>
                      <a:r>
                        <a:rPr lang="en-US" altLang="ko-KR" sz="8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8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학년</a:t>
                      </a:r>
                    </a:p>
                  </a:txBody>
                  <a:tcPr marL="49363" marR="49363" marT="24683" marB="24683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6876375"/>
                  </a:ext>
                </a:extLst>
              </a:tr>
              <a:tr h="219976">
                <a:tc gridSpan="3">
                  <a:txBody>
                    <a:bodyPr/>
                    <a:lstStyle/>
                    <a:p>
                      <a:pPr marL="0" marR="0" lvl="0" indent="0" algn="ctr" defTabSz="96012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Break Time</a:t>
                      </a:r>
                      <a:endParaRPr lang="ko-KR" altLang="en-US" sz="9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85706" marR="85706" marT="42853" marB="42853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  <a:alpha val="2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1018338"/>
                  </a:ext>
                </a:extLst>
              </a:tr>
              <a:tr h="4546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19:00 – 19:25</a:t>
                      </a:r>
                      <a:endParaRPr lang="ko-KR" altLang="en-US" sz="12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남성을 위한 화장품 바이블</a:t>
                      </a:r>
                      <a:endParaRPr lang="en-US" altLang="ko-KR" sz="12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화알못 남자의 탈출 급행열차</a:t>
                      </a:r>
                    </a:p>
                  </a:txBody>
                  <a:tcPr marL="49363" marR="49363" marT="24683" marB="24683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조하늘</a:t>
                      </a:r>
                      <a:endParaRPr lang="en-US" altLang="ko-KR" sz="8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응용통계학과 </a:t>
                      </a:r>
                      <a:r>
                        <a:rPr lang="en-US" altLang="ko-KR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학년</a:t>
                      </a:r>
                    </a:p>
                  </a:txBody>
                  <a:tcPr marL="49363" marR="49363" marT="24683" marB="24683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7278918"/>
                  </a:ext>
                </a:extLst>
              </a:tr>
              <a:tr h="4546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19:30 – 19:55</a:t>
                      </a:r>
                      <a:endParaRPr lang="ko-KR" altLang="en-US" sz="12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X.A.I – White Box</a:t>
                      </a:r>
                    </a:p>
                    <a:p>
                      <a:pPr algn="ctr" latinLnBrk="1"/>
                      <a:r>
                        <a:rPr lang="en-US" altLang="ko-KR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Part1 : Computer Vision</a:t>
                      </a:r>
                      <a:endParaRPr lang="ko-KR" altLang="en-US" sz="8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허재혁</a:t>
                      </a:r>
                      <a:endParaRPr lang="en-US" altLang="ko-KR" sz="8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DNA Team</a:t>
                      </a:r>
                      <a:r>
                        <a:rPr lang="ko-KR" altLang="en-US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Manager</a:t>
                      </a:r>
                      <a:endParaRPr lang="ko-KR" altLang="en-US" sz="8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7111917"/>
                  </a:ext>
                </a:extLst>
              </a:tr>
              <a:tr h="4546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20:00 – 22:00</a:t>
                      </a:r>
                      <a:endParaRPr lang="ko-KR" altLang="en-US" sz="1200" b="1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개별 </a:t>
                      </a:r>
                      <a:r>
                        <a:rPr lang="en-US" altLang="ko-KR" sz="7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QnA </a:t>
                      </a:r>
                      <a:r>
                        <a:rPr lang="ko-KR" altLang="en-US" sz="700" b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시간 및 네트워킹</a:t>
                      </a:r>
                    </a:p>
                  </a:txBody>
                  <a:tcPr marL="49363" marR="49363" marT="24683" marB="24683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9363" marR="49363" marT="24683" marB="24683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1018435"/>
                  </a:ext>
                </a:extLst>
              </a:tr>
            </a:tbl>
          </a:graphicData>
        </a:graphic>
      </p:graphicFrame>
      <p:grpSp>
        <p:nvGrpSpPr>
          <p:cNvPr id="31" name="그룹 30">
            <a:extLst>
              <a:ext uri="{FF2B5EF4-FFF2-40B4-BE49-F238E27FC236}">
                <a16:creationId xmlns:a16="http://schemas.microsoft.com/office/drawing/2014/main" id="{EDE1F358-68ED-4D89-B1AC-9612486DA3D8}"/>
              </a:ext>
            </a:extLst>
          </p:cNvPr>
          <p:cNvGrpSpPr/>
          <p:nvPr/>
        </p:nvGrpSpPr>
        <p:grpSpPr>
          <a:xfrm>
            <a:off x="5418137" y="6704249"/>
            <a:ext cx="4953000" cy="576821"/>
            <a:chOff x="3048000" y="7940508"/>
            <a:chExt cx="6858000" cy="763845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C084DDA1-6E8F-495C-8898-58688830027D}"/>
                </a:ext>
              </a:extLst>
            </p:cNvPr>
            <p:cNvSpPr/>
            <p:nvPr/>
          </p:nvSpPr>
          <p:spPr>
            <a:xfrm>
              <a:off x="3048000" y="7940508"/>
              <a:ext cx="6858000" cy="763845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86"/>
            </a:p>
          </p:txBody>
        </p: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3F42F5D9-2A41-40D7-AAEB-EDCFB0CDE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01300" y="8004080"/>
              <a:ext cx="636700" cy="636700"/>
            </a:xfrm>
            <a:prstGeom prst="rect">
              <a:avLst/>
            </a:prstGeom>
          </p:spPr>
        </p:pic>
        <p:pic>
          <p:nvPicPr>
            <p:cNvPr id="29" name="Picture 6" descr="수원대학교에 대한 이미지 검색결과">
              <a:extLst>
                <a:ext uri="{FF2B5EF4-FFF2-40B4-BE49-F238E27FC236}">
                  <a16:creationId xmlns:a16="http://schemas.microsoft.com/office/drawing/2014/main" id="{E3127EAC-11DD-415D-9578-C9E0BDAD35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9270" y="8117122"/>
              <a:ext cx="1204934" cy="4205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E40CC3A-9A91-4EDB-BC74-08CA364454B4}"/>
                </a:ext>
              </a:extLst>
            </p:cNvPr>
            <p:cNvSpPr txBox="1"/>
            <p:nvPr/>
          </p:nvSpPr>
          <p:spPr>
            <a:xfrm>
              <a:off x="3198495" y="8117124"/>
              <a:ext cx="1640775" cy="4075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/>
                <a:t>Supported by</a:t>
              </a:r>
              <a:endParaRPr lang="ko-KR" altLang="en-US" sz="1400" b="1"/>
            </a:p>
          </p:txBody>
        </p:sp>
      </p:grpSp>
    </p:spTree>
    <p:extLst>
      <p:ext uri="{BB962C8B-B14F-4D97-AF65-F5344CB8AC3E}">
        <p14:creationId xmlns:p14="http://schemas.microsoft.com/office/powerpoint/2010/main" val="1491176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147EB5F-0DB9-4674-8355-AF1A9FAB20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37" t="8012" r="22028" b="35013"/>
          <a:stretch/>
        </p:blipFill>
        <p:spPr>
          <a:xfrm>
            <a:off x="5601487" y="1882121"/>
            <a:ext cx="4529150" cy="4564410"/>
          </a:xfrm>
          <a:prstGeom prst="rect">
            <a:avLst/>
          </a:prstGeom>
        </p:spPr>
      </p:pic>
      <p:sp>
        <p:nvSpPr>
          <p:cNvPr id="8" name="타원 7" descr="노트북, 실내, 컴퓨터, 사람이(가) 표시된 사진&#10;&#10;자동 생성된 설명">
            <a:extLst>
              <a:ext uri="{FF2B5EF4-FFF2-40B4-BE49-F238E27FC236}">
                <a16:creationId xmlns:a16="http://schemas.microsoft.com/office/drawing/2014/main" id="{A9C3BA72-11B0-4250-9701-3ABA75FBCFBB}"/>
              </a:ext>
            </a:extLst>
          </p:cNvPr>
          <p:cNvSpPr/>
          <p:nvPr/>
        </p:nvSpPr>
        <p:spPr>
          <a:xfrm>
            <a:off x="5705288" y="2646845"/>
            <a:ext cx="906821" cy="906821"/>
          </a:xfrm>
          <a:prstGeom prst="ellipse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타원 10" descr="실내, 사람, 여자, 서있는이(가) 표시된 사진&#10;&#10;자동 생성된 설명">
            <a:extLst>
              <a:ext uri="{FF2B5EF4-FFF2-40B4-BE49-F238E27FC236}">
                <a16:creationId xmlns:a16="http://schemas.microsoft.com/office/drawing/2014/main" id="{974EB0D7-AF7D-4790-BD24-8AAD57825577}"/>
              </a:ext>
            </a:extLst>
          </p:cNvPr>
          <p:cNvSpPr/>
          <p:nvPr/>
        </p:nvSpPr>
        <p:spPr>
          <a:xfrm>
            <a:off x="7864181" y="2628843"/>
            <a:ext cx="906821" cy="906821"/>
          </a:xfrm>
          <a:prstGeom prst="ellipse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3E3316-6C80-4E14-B1E6-288D21249462}"/>
              </a:ext>
            </a:extLst>
          </p:cNvPr>
          <p:cNvSpPr txBox="1"/>
          <p:nvPr/>
        </p:nvSpPr>
        <p:spPr>
          <a:xfrm>
            <a:off x="6650921" y="2646843"/>
            <a:ext cx="115608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/>
              <a:t>박상민</a:t>
            </a:r>
            <a:endParaRPr lang="en-US" altLang="ko-KR" sz="1100" b="1"/>
          </a:p>
          <a:p>
            <a:r>
              <a:rPr lang="en-US" altLang="ko-KR" sz="1100" b="1">
                <a:solidFill>
                  <a:schemeClr val="bg2">
                    <a:lumMod val="50000"/>
                  </a:schemeClr>
                </a:solidFill>
              </a:rPr>
              <a:t>Project Manager</a:t>
            </a:r>
          </a:p>
          <a:p>
            <a:endParaRPr lang="en-US" altLang="ko-KR" sz="500" b="1"/>
          </a:p>
          <a:p>
            <a:r>
              <a:rPr lang="ko-KR" altLang="en-US" sz="1100" b="1"/>
              <a:t>응용통계학과</a:t>
            </a:r>
            <a:endParaRPr lang="en-US" altLang="ko-KR" sz="1100" b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2D90C1-682E-4598-BFB0-981FA546BB19}"/>
              </a:ext>
            </a:extLst>
          </p:cNvPr>
          <p:cNvSpPr txBox="1"/>
          <p:nvPr/>
        </p:nvSpPr>
        <p:spPr>
          <a:xfrm>
            <a:off x="6649495" y="3325590"/>
            <a:ext cx="692687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>
                <a:solidFill>
                  <a:schemeClr val="bg1"/>
                </a:solidFill>
                <a:latin typeface="+mn-ea"/>
              </a:rPr>
              <a:t>Anomalies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F81256-B81B-4452-AC7B-E06FF3A64210}"/>
              </a:ext>
            </a:extLst>
          </p:cNvPr>
          <p:cNvSpPr txBox="1"/>
          <p:nvPr/>
        </p:nvSpPr>
        <p:spPr>
          <a:xfrm>
            <a:off x="7380994" y="3325590"/>
            <a:ext cx="347962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>
                <a:solidFill>
                  <a:schemeClr val="bg1"/>
                </a:solidFill>
                <a:latin typeface="+mn-ea"/>
              </a:rPr>
              <a:t>ML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4B8DFA-485B-4F8E-B606-0EB80E6B3622}"/>
              </a:ext>
            </a:extLst>
          </p:cNvPr>
          <p:cNvSpPr txBox="1"/>
          <p:nvPr/>
        </p:nvSpPr>
        <p:spPr>
          <a:xfrm>
            <a:off x="8863206" y="2646843"/>
            <a:ext cx="103105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/>
              <a:t>조하늘 </a:t>
            </a:r>
            <a:endParaRPr lang="en-US" altLang="ko-KR" sz="1100" b="1"/>
          </a:p>
          <a:p>
            <a:r>
              <a:rPr lang="en-US" altLang="ko-KR" sz="1100" b="1">
                <a:solidFill>
                  <a:schemeClr val="bg2">
                    <a:lumMod val="50000"/>
                  </a:schemeClr>
                </a:solidFill>
              </a:rPr>
              <a:t>Marketing</a:t>
            </a:r>
          </a:p>
          <a:p>
            <a:endParaRPr lang="en-US" altLang="ko-KR" sz="500" b="1"/>
          </a:p>
          <a:p>
            <a:r>
              <a:rPr lang="ko-KR" altLang="en-US" sz="1100" b="1"/>
              <a:t>응용통계학과</a:t>
            </a:r>
            <a:endParaRPr lang="en-US" altLang="ko-KR" sz="1100" b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D429AA-734A-47A0-BACE-1ABD96985F4D}"/>
              </a:ext>
            </a:extLst>
          </p:cNvPr>
          <p:cNvSpPr txBox="1"/>
          <p:nvPr/>
        </p:nvSpPr>
        <p:spPr>
          <a:xfrm>
            <a:off x="8861776" y="3325590"/>
            <a:ext cx="490958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마케팅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5B4187C-D4D9-42B4-AA46-0AFAEA71F3CE}"/>
              </a:ext>
            </a:extLst>
          </p:cNvPr>
          <p:cNvSpPr txBox="1"/>
          <p:nvPr/>
        </p:nvSpPr>
        <p:spPr>
          <a:xfrm>
            <a:off x="9389647" y="3325590"/>
            <a:ext cx="497823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시각화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9" name="타원 8" descr="사람, 실내, 음식, 테이블이(가) 표시된 사진&#10;&#10;자동 생성된 설명">
            <a:extLst>
              <a:ext uri="{FF2B5EF4-FFF2-40B4-BE49-F238E27FC236}">
                <a16:creationId xmlns:a16="http://schemas.microsoft.com/office/drawing/2014/main" id="{E7AFCBD7-182B-463A-9A91-B95AB1163647}"/>
              </a:ext>
            </a:extLst>
          </p:cNvPr>
          <p:cNvSpPr/>
          <p:nvPr/>
        </p:nvSpPr>
        <p:spPr>
          <a:xfrm>
            <a:off x="5705289" y="3772631"/>
            <a:ext cx="906821" cy="906821"/>
          </a:xfrm>
          <a:prstGeom prst="ellipse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7000" b="-17000"/>
            </a:stretch>
          </a:blip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7045A6B-149A-4646-9A84-3728755BF6F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166" r="7957" b="54947"/>
          <a:stretch/>
        </p:blipFill>
        <p:spPr>
          <a:xfrm>
            <a:off x="7864181" y="3772629"/>
            <a:ext cx="906821" cy="901742"/>
          </a:xfrm>
          <a:prstGeom prst="flowChartConnector">
            <a:avLst/>
          </a:prstGeom>
          <a:ln>
            <a:solidFill>
              <a:schemeClr val="tx1">
                <a:alpha val="50000"/>
              </a:schemeClr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4A54805-15FF-490B-8D17-A5F83AC972E7}"/>
              </a:ext>
            </a:extLst>
          </p:cNvPr>
          <p:cNvSpPr txBox="1"/>
          <p:nvPr/>
        </p:nvSpPr>
        <p:spPr>
          <a:xfrm>
            <a:off x="6650921" y="3770914"/>
            <a:ext cx="115608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/>
              <a:t>이정환</a:t>
            </a:r>
            <a:endParaRPr lang="en-US" altLang="ko-KR" sz="1100" b="1"/>
          </a:p>
          <a:p>
            <a:r>
              <a:rPr lang="en-US" altLang="ko-KR" sz="1100" b="1">
                <a:solidFill>
                  <a:schemeClr val="bg2">
                    <a:lumMod val="50000"/>
                  </a:schemeClr>
                </a:solidFill>
              </a:rPr>
              <a:t>Project Manager</a:t>
            </a:r>
          </a:p>
          <a:p>
            <a:endParaRPr lang="en-US" altLang="ko-KR" sz="500" b="1"/>
          </a:p>
          <a:p>
            <a:r>
              <a:rPr lang="ko-KR" altLang="en-US" sz="1100" b="1"/>
              <a:t>응용통계학과</a:t>
            </a:r>
            <a:endParaRPr lang="en-US" altLang="ko-KR" sz="1100" b="1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607D7E-6A43-4287-BA67-05B385133F8D}"/>
              </a:ext>
            </a:extLst>
          </p:cNvPr>
          <p:cNvSpPr txBox="1"/>
          <p:nvPr/>
        </p:nvSpPr>
        <p:spPr>
          <a:xfrm>
            <a:off x="6649493" y="4460014"/>
            <a:ext cx="364076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B9CE327-E492-4F5A-8B2B-815E95529E07}"/>
              </a:ext>
            </a:extLst>
          </p:cNvPr>
          <p:cNvSpPr txBox="1"/>
          <p:nvPr/>
        </p:nvSpPr>
        <p:spPr>
          <a:xfrm>
            <a:off x="7048855" y="4460014"/>
            <a:ext cx="344301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>
                <a:solidFill>
                  <a:schemeClr val="bg1"/>
                </a:solidFill>
              </a:rPr>
              <a:t>M.L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2CBA9DA-8FD2-4241-8E0E-68907EF7626B}"/>
              </a:ext>
            </a:extLst>
          </p:cNvPr>
          <p:cNvSpPr txBox="1"/>
          <p:nvPr/>
        </p:nvSpPr>
        <p:spPr>
          <a:xfrm>
            <a:off x="8863206" y="3770914"/>
            <a:ext cx="103105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/>
              <a:t>고가연 </a:t>
            </a:r>
            <a:endParaRPr lang="en-US" altLang="ko-KR" sz="1100" b="1"/>
          </a:p>
          <a:p>
            <a:r>
              <a:rPr lang="en-US" altLang="ko-KR" sz="1100" b="1">
                <a:solidFill>
                  <a:schemeClr val="bg2">
                    <a:lumMod val="50000"/>
                  </a:schemeClr>
                </a:solidFill>
              </a:rPr>
              <a:t>Planning</a:t>
            </a:r>
          </a:p>
          <a:p>
            <a:endParaRPr lang="en-US" altLang="ko-KR" sz="500" b="1"/>
          </a:p>
          <a:p>
            <a:r>
              <a:rPr lang="ko-KR" altLang="en-US" sz="1100" b="1"/>
              <a:t>데이터과학부</a:t>
            </a:r>
            <a:endParaRPr lang="en-US" altLang="ko-KR" sz="1100" b="1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3E2AE7-C9AF-44D6-AE85-8ADFC914BC81}"/>
              </a:ext>
            </a:extLst>
          </p:cNvPr>
          <p:cNvSpPr txBox="1"/>
          <p:nvPr/>
        </p:nvSpPr>
        <p:spPr>
          <a:xfrm>
            <a:off x="8861778" y="4460014"/>
            <a:ext cx="490957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리서치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EC262C8-0949-4E05-B6C4-76A964D882FA}"/>
              </a:ext>
            </a:extLst>
          </p:cNvPr>
          <p:cNvSpPr txBox="1"/>
          <p:nvPr/>
        </p:nvSpPr>
        <p:spPr>
          <a:xfrm>
            <a:off x="9388017" y="4460014"/>
            <a:ext cx="519228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제테크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10" name="타원 9" descr="사람, 실내, 젊은, 소년이(가) 표시된 사진&#10;&#10;자동 생성된 설명">
            <a:extLst>
              <a:ext uri="{FF2B5EF4-FFF2-40B4-BE49-F238E27FC236}">
                <a16:creationId xmlns:a16="http://schemas.microsoft.com/office/drawing/2014/main" id="{9DA0845B-8006-4AE8-987E-FA62DFC4F243}"/>
              </a:ext>
            </a:extLst>
          </p:cNvPr>
          <p:cNvSpPr/>
          <p:nvPr/>
        </p:nvSpPr>
        <p:spPr>
          <a:xfrm>
            <a:off x="5705287" y="4904348"/>
            <a:ext cx="906821" cy="906821"/>
          </a:xfrm>
          <a:prstGeom prst="ellipse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타원 14" descr="실외, 사람, 담장, 건물이(가) 표시된 사진&#10;&#10;자동 생성된 설명">
            <a:extLst>
              <a:ext uri="{FF2B5EF4-FFF2-40B4-BE49-F238E27FC236}">
                <a16:creationId xmlns:a16="http://schemas.microsoft.com/office/drawing/2014/main" id="{3A2F9D38-45D1-4F8F-900E-CA59A2F16DB0}"/>
              </a:ext>
            </a:extLst>
          </p:cNvPr>
          <p:cNvSpPr/>
          <p:nvPr/>
        </p:nvSpPr>
        <p:spPr>
          <a:xfrm>
            <a:off x="7864180" y="4904347"/>
            <a:ext cx="906821" cy="906821"/>
          </a:xfrm>
          <a:prstGeom prst="ellipse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5000" b="-25000"/>
            </a:stretch>
          </a:blip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6B5BCC-35E5-421E-A30D-CBEA492EA8A2}"/>
              </a:ext>
            </a:extLst>
          </p:cNvPr>
          <p:cNvSpPr txBox="1"/>
          <p:nvPr/>
        </p:nvSpPr>
        <p:spPr>
          <a:xfrm>
            <a:off x="6650921" y="4901315"/>
            <a:ext cx="115608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/>
              <a:t>문현종</a:t>
            </a:r>
            <a:endParaRPr lang="en-US" altLang="ko-KR" sz="1100" b="1"/>
          </a:p>
          <a:p>
            <a:r>
              <a:rPr lang="en-US" altLang="ko-KR" sz="1100" b="1">
                <a:solidFill>
                  <a:schemeClr val="bg2">
                    <a:lumMod val="50000"/>
                  </a:schemeClr>
                </a:solidFill>
              </a:rPr>
              <a:t>Project Manager</a:t>
            </a:r>
          </a:p>
          <a:p>
            <a:endParaRPr lang="en-US" altLang="ko-KR" sz="500" b="1"/>
          </a:p>
          <a:p>
            <a:r>
              <a:rPr lang="ko-KR" altLang="en-US" sz="1100" b="1"/>
              <a:t>응용통계학과</a:t>
            </a:r>
            <a:endParaRPr lang="en-US" altLang="ko-KR" sz="1100" b="1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23421F1-13B3-405D-A92C-73D8DB78E0A9}"/>
              </a:ext>
            </a:extLst>
          </p:cNvPr>
          <p:cNvSpPr txBox="1"/>
          <p:nvPr/>
        </p:nvSpPr>
        <p:spPr>
          <a:xfrm>
            <a:off x="6649493" y="5623226"/>
            <a:ext cx="499128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시각화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088BEB5-0FC8-4A05-9385-C2CF842DEB3E}"/>
              </a:ext>
            </a:extLst>
          </p:cNvPr>
          <p:cNvSpPr txBox="1"/>
          <p:nvPr/>
        </p:nvSpPr>
        <p:spPr>
          <a:xfrm>
            <a:off x="7173319" y="5623226"/>
            <a:ext cx="709904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이미지처리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EC39096-1C4E-4DE1-A586-C603441BEA0F}"/>
              </a:ext>
            </a:extLst>
          </p:cNvPr>
          <p:cNvSpPr txBox="1"/>
          <p:nvPr/>
        </p:nvSpPr>
        <p:spPr>
          <a:xfrm>
            <a:off x="8863206" y="4901315"/>
            <a:ext cx="103105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/>
              <a:t>원가연</a:t>
            </a:r>
            <a:endParaRPr lang="en-US" altLang="ko-KR" sz="1100" b="1"/>
          </a:p>
          <a:p>
            <a:r>
              <a:rPr lang="en-US" altLang="ko-KR" sz="1100" b="1">
                <a:solidFill>
                  <a:schemeClr val="bg2">
                    <a:lumMod val="50000"/>
                  </a:schemeClr>
                </a:solidFill>
              </a:rPr>
              <a:t>Planning</a:t>
            </a:r>
          </a:p>
          <a:p>
            <a:endParaRPr lang="en-US" altLang="ko-KR" sz="500" b="1"/>
          </a:p>
          <a:p>
            <a:r>
              <a:rPr lang="ko-KR" altLang="en-US" sz="1100" b="1"/>
              <a:t>데이터과학부</a:t>
            </a:r>
            <a:endParaRPr lang="en-US" altLang="ko-KR" sz="1100" b="1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73BE132-E724-465B-92A9-438BA7ED272A}"/>
              </a:ext>
            </a:extLst>
          </p:cNvPr>
          <p:cNvSpPr txBox="1"/>
          <p:nvPr/>
        </p:nvSpPr>
        <p:spPr>
          <a:xfrm>
            <a:off x="8861779" y="5623226"/>
            <a:ext cx="435663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개발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7F1A825-648F-46B6-B481-083F5DC1A94B}"/>
              </a:ext>
            </a:extLst>
          </p:cNvPr>
          <p:cNvSpPr txBox="1"/>
          <p:nvPr/>
        </p:nvSpPr>
        <p:spPr>
          <a:xfrm>
            <a:off x="9322118" y="5623226"/>
            <a:ext cx="551047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디자인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12" name="타원 11" descr="사람, 물, 실외, 해변이(가) 표시된 사진&#10;&#10;자동 생성된 설명">
            <a:extLst>
              <a:ext uri="{FF2B5EF4-FFF2-40B4-BE49-F238E27FC236}">
                <a16:creationId xmlns:a16="http://schemas.microsoft.com/office/drawing/2014/main" id="{139691D4-6369-421F-9773-140459854626}"/>
              </a:ext>
            </a:extLst>
          </p:cNvPr>
          <p:cNvSpPr/>
          <p:nvPr/>
        </p:nvSpPr>
        <p:spPr>
          <a:xfrm>
            <a:off x="5705287" y="6042962"/>
            <a:ext cx="906821" cy="906821"/>
          </a:xfrm>
          <a:prstGeom prst="ellipse">
            <a:avLst/>
          </a:prstGeom>
          <a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7000" b="-17000"/>
            </a:stretch>
          </a:blip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타원 15" descr="사람, 테이블, 남자, 여자이(가) 표시된 사진&#10;&#10;자동 생성된 설명">
            <a:extLst>
              <a:ext uri="{FF2B5EF4-FFF2-40B4-BE49-F238E27FC236}">
                <a16:creationId xmlns:a16="http://schemas.microsoft.com/office/drawing/2014/main" id="{BD662DE7-8464-41EF-8C43-9B212505620B}"/>
              </a:ext>
            </a:extLst>
          </p:cNvPr>
          <p:cNvSpPr/>
          <p:nvPr/>
        </p:nvSpPr>
        <p:spPr>
          <a:xfrm>
            <a:off x="7864179" y="6039326"/>
            <a:ext cx="906820" cy="906820"/>
          </a:xfrm>
          <a:prstGeom prst="ellipse">
            <a:avLst/>
          </a:prstGeom>
          <a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23A0BDE-CE3E-4CE2-88C3-65E1E084CD03}"/>
              </a:ext>
            </a:extLst>
          </p:cNvPr>
          <p:cNvSpPr txBox="1"/>
          <p:nvPr/>
        </p:nvSpPr>
        <p:spPr>
          <a:xfrm>
            <a:off x="6650923" y="6047825"/>
            <a:ext cx="103105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/>
              <a:t>김진우</a:t>
            </a:r>
            <a:endParaRPr lang="en-US" altLang="ko-KR" sz="1100" b="1"/>
          </a:p>
          <a:p>
            <a:r>
              <a:rPr lang="en-US" altLang="ko-KR" sz="1100" b="1">
                <a:solidFill>
                  <a:schemeClr val="bg2">
                    <a:lumMod val="50000"/>
                  </a:schemeClr>
                </a:solidFill>
              </a:rPr>
              <a:t>Financial</a:t>
            </a:r>
          </a:p>
          <a:p>
            <a:endParaRPr lang="en-US" altLang="ko-KR" sz="500" b="1"/>
          </a:p>
          <a:p>
            <a:r>
              <a:rPr lang="ko-KR" altLang="en-US" sz="1100" b="1"/>
              <a:t>응용통계학과</a:t>
            </a:r>
            <a:endParaRPr lang="en-US" altLang="ko-KR" sz="1100" b="1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538CE14-C55B-49F9-978F-3F0F875D73D7}"/>
              </a:ext>
            </a:extLst>
          </p:cNvPr>
          <p:cNvSpPr txBox="1"/>
          <p:nvPr/>
        </p:nvSpPr>
        <p:spPr>
          <a:xfrm>
            <a:off x="6649495" y="6762883"/>
            <a:ext cx="499127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시각화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0F1BC4-7C55-45C8-8DFE-0111D1780B9D}"/>
              </a:ext>
            </a:extLst>
          </p:cNvPr>
          <p:cNvSpPr txBox="1"/>
          <p:nvPr/>
        </p:nvSpPr>
        <p:spPr>
          <a:xfrm>
            <a:off x="7171810" y="6762883"/>
            <a:ext cx="388823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분석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E44DE81-9AFA-42B7-B984-903A10ED4143}"/>
              </a:ext>
            </a:extLst>
          </p:cNvPr>
          <p:cNvSpPr txBox="1"/>
          <p:nvPr/>
        </p:nvSpPr>
        <p:spPr>
          <a:xfrm>
            <a:off x="8863206" y="6047825"/>
            <a:ext cx="103105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/>
              <a:t>서형준</a:t>
            </a:r>
            <a:endParaRPr lang="en-US" altLang="ko-KR" sz="1100" b="1"/>
          </a:p>
          <a:p>
            <a:r>
              <a:rPr lang="en-US" altLang="ko-KR" sz="1100" b="1">
                <a:solidFill>
                  <a:schemeClr val="bg2">
                    <a:lumMod val="50000"/>
                  </a:schemeClr>
                </a:solidFill>
              </a:rPr>
              <a:t>Marketing</a:t>
            </a:r>
          </a:p>
          <a:p>
            <a:endParaRPr lang="en-US" altLang="ko-KR" sz="500" b="1"/>
          </a:p>
          <a:p>
            <a:r>
              <a:rPr lang="ko-KR" altLang="en-US" sz="1100" b="1"/>
              <a:t>데이터과학부</a:t>
            </a:r>
            <a:endParaRPr lang="en-US" altLang="ko-KR" sz="1100" b="1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9F15C79-3B41-4B90-ACD8-F278B15B18F8}"/>
              </a:ext>
            </a:extLst>
          </p:cNvPr>
          <p:cNvSpPr txBox="1"/>
          <p:nvPr/>
        </p:nvSpPr>
        <p:spPr>
          <a:xfrm>
            <a:off x="8861778" y="6762883"/>
            <a:ext cx="357705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>
                <a:solidFill>
                  <a:schemeClr val="bg1"/>
                </a:solidFill>
                <a:latin typeface="+mj-ea"/>
                <a:ea typeface="+mj-ea"/>
              </a:rPr>
              <a:t>DIY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31677D9-DB68-415D-827F-65F5ED0B4D23}"/>
              </a:ext>
            </a:extLst>
          </p:cNvPr>
          <p:cNvSpPr txBox="1"/>
          <p:nvPr/>
        </p:nvSpPr>
        <p:spPr>
          <a:xfrm>
            <a:off x="9245372" y="6762883"/>
            <a:ext cx="643266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임베디드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pic>
        <p:nvPicPr>
          <p:cNvPr id="63" name="그림 62">
            <a:extLst>
              <a:ext uri="{FF2B5EF4-FFF2-40B4-BE49-F238E27FC236}">
                <a16:creationId xmlns:a16="http://schemas.microsoft.com/office/drawing/2014/main" id="{5B2518F4-6AC0-473E-AC46-18F5AD3380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9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37" t="8012" r="22028" b="35013"/>
          <a:stretch/>
        </p:blipFill>
        <p:spPr>
          <a:xfrm>
            <a:off x="2324500" y="1393881"/>
            <a:ext cx="1291424" cy="1301478"/>
          </a:xfrm>
          <a:prstGeom prst="rect">
            <a:avLst/>
          </a:prstGeom>
        </p:spPr>
      </p:pic>
      <p:sp>
        <p:nvSpPr>
          <p:cNvPr id="13" name="타원 12" descr="실내, 천장, 서있는, 사람이(가) 표시된 사진&#10;&#10;자동 생성된 설명">
            <a:extLst>
              <a:ext uri="{FF2B5EF4-FFF2-40B4-BE49-F238E27FC236}">
                <a16:creationId xmlns:a16="http://schemas.microsoft.com/office/drawing/2014/main" id="{58F08EDB-D236-4E3D-A62B-2CA85BF22645}"/>
              </a:ext>
            </a:extLst>
          </p:cNvPr>
          <p:cNvSpPr/>
          <p:nvPr/>
        </p:nvSpPr>
        <p:spPr>
          <a:xfrm>
            <a:off x="7864181" y="1520608"/>
            <a:ext cx="906821" cy="906821"/>
          </a:xfrm>
          <a:prstGeom prst="ellipse">
            <a:avLst/>
          </a:prstGeom>
          <a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7000" b="-17000"/>
            </a:stretch>
          </a:blip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196F99-A416-4661-9CE5-FBE3B831B812}"/>
              </a:ext>
            </a:extLst>
          </p:cNvPr>
          <p:cNvSpPr txBox="1"/>
          <p:nvPr/>
        </p:nvSpPr>
        <p:spPr>
          <a:xfrm>
            <a:off x="6650921" y="1520403"/>
            <a:ext cx="130356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/>
              <a:t>허재혁 </a:t>
            </a:r>
            <a:r>
              <a:rPr lang="en-US" altLang="ko-KR" sz="1100" b="1"/>
              <a:t>(TooTouch)</a:t>
            </a:r>
          </a:p>
          <a:p>
            <a:r>
              <a:rPr lang="en-US" altLang="ko-KR" sz="1100" b="1">
                <a:solidFill>
                  <a:schemeClr val="bg2">
                    <a:lumMod val="50000"/>
                  </a:schemeClr>
                </a:solidFill>
              </a:rPr>
              <a:t>Team Manager</a:t>
            </a:r>
          </a:p>
          <a:p>
            <a:endParaRPr lang="en-US" altLang="ko-KR" sz="500" b="1"/>
          </a:p>
          <a:p>
            <a:r>
              <a:rPr lang="ko-KR" altLang="en-US" sz="1100" b="1"/>
              <a:t>통계정보학과</a:t>
            </a:r>
            <a:endParaRPr lang="en-US" altLang="ko-KR" sz="1100" b="1"/>
          </a:p>
        </p:txBody>
      </p:sp>
      <p:sp>
        <p:nvSpPr>
          <p:cNvPr id="18" name="타원 17" descr="사람, 남자, 실외, 검은색이(가) 표시된 사진&#10;&#10;자동 생성된 설명">
            <a:extLst>
              <a:ext uri="{FF2B5EF4-FFF2-40B4-BE49-F238E27FC236}">
                <a16:creationId xmlns:a16="http://schemas.microsoft.com/office/drawing/2014/main" id="{AAAC0694-6610-47B9-B05D-8B51A84D9923}"/>
              </a:ext>
            </a:extLst>
          </p:cNvPr>
          <p:cNvSpPr/>
          <p:nvPr/>
        </p:nvSpPr>
        <p:spPr>
          <a:xfrm rot="5400000">
            <a:off x="5705288" y="1520608"/>
            <a:ext cx="906821" cy="906821"/>
          </a:xfrm>
          <a:prstGeom prst="ellipse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mpd="sng">
            <a:solidFill>
              <a:schemeClr val="tx1">
                <a:alpha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7F16F1-A259-44C6-8B6F-D0E46D5ECFFC}"/>
              </a:ext>
            </a:extLst>
          </p:cNvPr>
          <p:cNvSpPr txBox="1"/>
          <p:nvPr/>
        </p:nvSpPr>
        <p:spPr>
          <a:xfrm>
            <a:off x="8863207" y="1520403"/>
            <a:ext cx="103105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/>
              <a:t>이재헌 </a:t>
            </a:r>
            <a:endParaRPr lang="en-US" altLang="ko-KR" sz="1100" b="1"/>
          </a:p>
          <a:p>
            <a:r>
              <a:rPr lang="en-US" altLang="ko-KR" sz="1100" b="1">
                <a:solidFill>
                  <a:schemeClr val="bg2">
                    <a:lumMod val="50000"/>
                  </a:schemeClr>
                </a:solidFill>
              </a:rPr>
              <a:t>Web Develop</a:t>
            </a:r>
          </a:p>
          <a:p>
            <a:endParaRPr lang="en-US" altLang="ko-KR" sz="500" b="1"/>
          </a:p>
          <a:p>
            <a:r>
              <a:rPr lang="ko-KR" altLang="en-US" sz="1100" b="1"/>
              <a:t>응용통계학과</a:t>
            </a:r>
            <a:endParaRPr lang="en-US" altLang="ko-KR" sz="1100" b="1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6E6A17-1177-4DCD-AB76-56F93A3788F2}"/>
              </a:ext>
            </a:extLst>
          </p:cNvPr>
          <p:cNvSpPr txBox="1"/>
          <p:nvPr/>
        </p:nvSpPr>
        <p:spPr>
          <a:xfrm>
            <a:off x="8861779" y="2190716"/>
            <a:ext cx="491393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스포츠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5C0D13-149D-421A-8D0B-4C5128045664}"/>
              </a:ext>
            </a:extLst>
          </p:cNvPr>
          <p:cNvSpPr txBox="1"/>
          <p:nvPr/>
        </p:nvSpPr>
        <p:spPr>
          <a:xfrm>
            <a:off x="9389647" y="2190716"/>
            <a:ext cx="497823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미디어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75850CF-CBC2-401E-873A-0116DB5286BF}"/>
              </a:ext>
            </a:extLst>
          </p:cNvPr>
          <p:cNvSpPr txBox="1"/>
          <p:nvPr/>
        </p:nvSpPr>
        <p:spPr>
          <a:xfrm>
            <a:off x="6623553" y="2190715"/>
            <a:ext cx="364649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>
                <a:solidFill>
                  <a:schemeClr val="bg1"/>
                </a:solidFill>
                <a:latin typeface="+mj-ea"/>
                <a:ea typeface="+mj-ea"/>
              </a:rPr>
              <a:t>XAI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9BAF820-3822-4C3C-A2D4-75A69591926F}"/>
              </a:ext>
            </a:extLst>
          </p:cNvPr>
          <p:cNvSpPr txBox="1"/>
          <p:nvPr/>
        </p:nvSpPr>
        <p:spPr>
          <a:xfrm>
            <a:off x="7020375" y="2190715"/>
            <a:ext cx="726617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이미지분석</a:t>
            </a:r>
            <a:endParaRPr lang="en-US" altLang="ko-KR" sz="800" b="1">
              <a:solidFill>
                <a:schemeClr val="bg1"/>
              </a:solidFill>
            </a:endParaRPr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86D56E5E-D9EB-4400-9322-019519A5D4A4}"/>
              </a:ext>
            </a:extLst>
          </p:cNvPr>
          <p:cNvCxnSpPr>
            <a:cxnSpLocks/>
          </p:cNvCxnSpPr>
          <p:nvPr/>
        </p:nvCxnSpPr>
        <p:spPr>
          <a:xfrm>
            <a:off x="5601489" y="1308244"/>
            <a:ext cx="4539889" cy="0"/>
          </a:xfrm>
          <a:prstGeom prst="line">
            <a:avLst/>
          </a:prstGeom>
          <a:ln w="317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48AC6B28-2014-47F5-BA2D-7AB96967E8A2}"/>
              </a:ext>
            </a:extLst>
          </p:cNvPr>
          <p:cNvSpPr txBox="1"/>
          <p:nvPr/>
        </p:nvSpPr>
        <p:spPr>
          <a:xfrm>
            <a:off x="5988333" y="653546"/>
            <a:ext cx="37661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4000" b="1">
                <a:latin typeface="Arial Nova" panose="020B0504020202020204" pitchFamily="34" charset="0"/>
                <a:cs typeface="Aharoni" panose="02010803020104030203" pitchFamily="2" charset="-79"/>
              </a:rPr>
              <a:t>MEMBER</a:t>
            </a:r>
            <a:endParaRPr lang="ko-KR" altLang="en-US" sz="4000" b="1" dirty="0">
              <a:latin typeface="Arial Nova" panose="020B0504020202020204" pitchFamily="34" charset="0"/>
              <a:cs typeface="Aharoni" panose="02010803020104030203" pitchFamily="2" charset="-79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592573E-F303-4492-BEB7-A96C854CF910}"/>
              </a:ext>
            </a:extLst>
          </p:cNvPr>
          <p:cNvCxnSpPr>
            <a:cxnSpLocks/>
          </p:cNvCxnSpPr>
          <p:nvPr/>
        </p:nvCxnSpPr>
        <p:spPr>
          <a:xfrm>
            <a:off x="694900" y="1308244"/>
            <a:ext cx="4539889" cy="0"/>
          </a:xfrm>
          <a:prstGeom prst="line">
            <a:avLst/>
          </a:prstGeom>
          <a:ln w="317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100D63C4-60D6-44C5-A4EF-20AD2830CABA}"/>
              </a:ext>
            </a:extLst>
          </p:cNvPr>
          <p:cNvSpPr txBox="1"/>
          <p:nvPr/>
        </p:nvSpPr>
        <p:spPr>
          <a:xfrm>
            <a:off x="1032616" y="653546"/>
            <a:ext cx="37661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4000" b="1">
                <a:latin typeface="Arial Nova" panose="020B0504020202020204" pitchFamily="34" charset="0"/>
                <a:cs typeface="Aharoni" panose="02010803020104030203" pitchFamily="2" charset="-79"/>
              </a:rPr>
              <a:t>ABOUT DNA</a:t>
            </a:r>
            <a:endParaRPr lang="ko-KR" altLang="en-US" sz="4000" b="1" dirty="0">
              <a:latin typeface="Arial Nova" panose="020B0504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A589FDA9-A6F3-4AF1-AA7B-65860728B1B7}"/>
              </a:ext>
            </a:extLst>
          </p:cNvPr>
          <p:cNvSpPr/>
          <p:nvPr/>
        </p:nvSpPr>
        <p:spPr>
          <a:xfrm>
            <a:off x="797699" y="1714874"/>
            <a:ext cx="4348794" cy="611312"/>
          </a:xfrm>
          <a:prstGeom prst="rect">
            <a:avLst/>
          </a:prstGeom>
        </p:spPr>
        <p:txBody>
          <a:bodyPr wrap="square" tIns="72000">
            <a:spAutoFit/>
          </a:bodyPr>
          <a:lstStyle/>
          <a:p>
            <a:pPr algn="dist"/>
            <a:r>
              <a:rPr lang="en-US" altLang="ko-KR" sz="3200" b="1">
                <a:solidFill>
                  <a:srgbClr val="4A4A4A"/>
                </a:solidFill>
              </a:rPr>
              <a:t>D</a:t>
            </a:r>
            <a:r>
              <a:rPr lang="en-US" altLang="ko-KR" sz="3200" b="1">
                <a:solidFill>
                  <a:schemeClr val="bg2">
                    <a:lumMod val="75000"/>
                  </a:schemeClr>
                </a:solidFill>
              </a:rPr>
              <a:t>ata</a:t>
            </a:r>
            <a:r>
              <a:rPr lang="en-US" altLang="ko-KR" sz="3200" b="1">
                <a:solidFill>
                  <a:srgbClr val="4A4A4A"/>
                </a:solidFill>
              </a:rPr>
              <a:t> N</a:t>
            </a:r>
            <a:r>
              <a:rPr lang="en-US" altLang="ko-KR" sz="3200" b="1">
                <a:solidFill>
                  <a:schemeClr val="bg2">
                    <a:lumMod val="75000"/>
                  </a:schemeClr>
                </a:solidFill>
              </a:rPr>
              <a:t>etwork</a:t>
            </a:r>
            <a:r>
              <a:rPr lang="en-US" altLang="ko-KR" sz="3200" b="1">
                <a:solidFill>
                  <a:srgbClr val="4A4A4A"/>
                </a:solidFill>
              </a:rPr>
              <a:t> A</a:t>
            </a:r>
            <a:r>
              <a:rPr lang="en-US" altLang="ko-KR" sz="3200" b="1">
                <a:solidFill>
                  <a:schemeClr val="bg2">
                    <a:lumMod val="75000"/>
                  </a:schemeClr>
                </a:solidFill>
              </a:rPr>
              <a:t>nalysis</a:t>
            </a:r>
          </a:p>
        </p:txBody>
      </p: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3FE69632-D4E5-4F59-BE1F-42B6888311EF}"/>
              </a:ext>
            </a:extLst>
          </p:cNvPr>
          <p:cNvGrpSpPr/>
          <p:nvPr/>
        </p:nvGrpSpPr>
        <p:grpSpPr>
          <a:xfrm>
            <a:off x="865468" y="2509406"/>
            <a:ext cx="4256220" cy="1215727"/>
            <a:chOff x="400331" y="2478843"/>
            <a:chExt cx="4256220" cy="1215727"/>
          </a:xfrm>
        </p:grpSpPr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856C25ED-9794-4C51-B309-249E97E5F2DC}"/>
                </a:ext>
              </a:extLst>
            </p:cNvPr>
            <p:cNvSpPr/>
            <p:nvPr/>
          </p:nvSpPr>
          <p:spPr>
            <a:xfrm>
              <a:off x="400331" y="2614146"/>
              <a:ext cx="4256220" cy="10804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ko-KR" sz="1100">
                  <a:solidFill>
                    <a:srgbClr val="4A4A4A"/>
                  </a:solidFill>
                  <a:latin typeface="Spoqa Han Sans"/>
                </a:rPr>
                <a:t>                       </a:t>
              </a:r>
              <a:r>
                <a:rPr lang="ko-KR" altLang="en-US" sz="1100">
                  <a:solidFill>
                    <a:srgbClr val="4A4A4A"/>
                  </a:solidFill>
                  <a:latin typeface="Spoqa Han Sans"/>
                </a:rPr>
                <a:t>는 </a:t>
              </a:r>
              <a:r>
                <a:rPr lang="en-US" altLang="ko-KR" sz="1100">
                  <a:solidFill>
                    <a:srgbClr val="4A4A4A"/>
                  </a:solidFill>
                  <a:latin typeface="Spoqa Han Sans"/>
                </a:rPr>
                <a:t>2019</a:t>
              </a:r>
              <a:r>
                <a:rPr lang="ko-KR" altLang="en-US" sz="1100">
                  <a:solidFill>
                    <a:srgbClr val="4A4A4A"/>
                  </a:solidFill>
                  <a:latin typeface="Spoqa Han Sans"/>
                </a:rPr>
                <a:t>년 </a:t>
              </a:r>
              <a:r>
                <a:rPr lang="en-US" altLang="ko-KR" sz="1100">
                  <a:solidFill>
                    <a:srgbClr val="4A4A4A"/>
                  </a:solidFill>
                  <a:latin typeface="Spoqa Han Sans"/>
                </a:rPr>
                <a:t>9</a:t>
              </a:r>
              <a:r>
                <a:rPr lang="ko-KR" altLang="en-US" sz="1100">
                  <a:solidFill>
                    <a:srgbClr val="4A4A4A"/>
                  </a:solidFill>
                  <a:latin typeface="Spoqa Han Sans"/>
                </a:rPr>
                <a:t>월 수원대학교 데이터과학부에서 시작되었습니다</a:t>
              </a:r>
              <a:r>
                <a:rPr lang="en-US" altLang="ko-KR" sz="1100">
                  <a:solidFill>
                    <a:srgbClr val="4A4A4A"/>
                  </a:solidFill>
                  <a:latin typeface="Spoqa Han Sans"/>
                </a:rPr>
                <a:t>. </a:t>
              </a:r>
              <a:r>
                <a:rPr lang="ko-KR" altLang="en-US" sz="1100"/>
                <a:t>데이터를 다루는 것에 관심있는 사람들을 위한 공간이자 개개인이 이루고자하는 것을 이룰 수 있도록 서로 영향을 주는 모임입니다</a:t>
              </a:r>
              <a:r>
                <a:rPr lang="en-US" altLang="ko-KR" sz="1100"/>
                <a:t>.</a:t>
              </a:r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9CC9F160-7F73-40DF-80FF-1FA3A8154DC2}"/>
                </a:ext>
              </a:extLst>
            </p:cNvPr>
            <p:cNvSpPr/>
            <p:nvPr/>
          </p:nvSpPr>
          <p:spPr>
            <a:xfrm>
              <a:off x="400331" y="2478843"/>
              <a:ext cx="86594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800" b="1"/>
                <a:t>DNA</a:t>
              </a:r>
              <a:endParaRPr lang="ko-KR" altLang="en-US"/>
            </a:p>
          </p:txBody>
        </p:sp>
      </p:grpSp>
      <p:sp>
        <p:nvSpPr>
          <p:cNvPr id="87" name="TextBox 86">
            <a:extLst>
              <a:ext uri="{FF2B5EF4-FFF2-40B4-BE49-F238E27FC236}">
                <a16:creationId xmlns:a16="http://schemas.microsoft.com/office/drawing/2014/main" id="{AF291671-F078-4314-A24B-0E49DA6E9942}"/>
              </a:ext>
            </a:extLst>
          </p:cNvPr>
          <p:cNvSpPr txBox="1"/>
          <p:nvPr/>
        </p:nvSpPr>
        <p:spPr>
          <a:xfrm>
            <a:off x="860738" y="5694310"/>
            <a:ext cx="1586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/>
              <a:t>CONTACT</a:t>
            </a:r>
            <a:endParaRPr lang="ko-KR" altLang="en-US" sz="2800" b="1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DAB335E-1874-44A2-8206-48512CAF655E}"/>
              </a:ext>
            </a:extLst>
          </p:cNvPr>
          <p:cNvSpPr txBox="1"/>
          <p:nvPr/>
        </p:nvSpPr>
        <p:spPr>
          <a:xfrm>
            <a:off x="1559637" y="6578631"/>
            <a:ext cx="3499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/>
              <a:t>Blog</a:t>
            </a:r>
            <a:r>
              <a:rPr lang="en-US" altLang="ko-KR" sz="1400"/>
              <a:t> : https://datanetworkanalysis.github.io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9DA6AC7C-6DEE-4CD8-A41A-8FAC06C1268B}"/>
              </a:ext>
            </a:extLst>
          </p:cNvPr>
          <p:cNvSpPr/>
          <p:nvPr/>
        </p:nvSpPr>
        <p:spPr>
          <a:xfrm>
            <a:off x="1189915" y="6216860"/>
            <a:ext cx="247061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/>
              <a:t>Email</a:t>
            </a:r>
            <a:r>
              <a:rPr lang="en-US" altLang="ko-KR" sz="1400"/>
              <a:t> : wogur379@gmail.com</a:t>
            </a:r>
            <a:endParaRPr lang="ko-KR" altLang="en-US" sz="140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87C7AC2D-75E5-409C-904C-5A7B85BE05A9}"/>
              </a:ext>
            </a:extLst>
          </p:cNvPr>
          <p:cNvSpPr/>
          <p:nvPr/>
        </p:nvSpPr>
        <p:spPr>
          <a:xfrm>
            <a:off x="1906795" y="6938699"/>
            <a:ext cx="30451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/>
              <a:t>Notion</a:t>
            </a:r>
            <a:r>
              <a:rPr lang="en-US" altLang="ko-KR" sz="1400"/>
              <a:t> : http://bit.ly/DNA_homepage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C2A79258-85D5-400A-8E0C-A0BABB070BBF}"/>
              </a:ext>
            </a:extLst>
          </p:cNvPr>
          <p:cNvSpPr/>
          <p:nvPr/>
        </p:nvSpPr>
        <p:spPr>
          <a:xfrm>
            <a:off x="865471" y="3796583"/>
            <a:ext cx="4256219" cy="1511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ko-KR" sz="2800" b="1"/>
              <a:t>PLAN</a:t>
            </a:r>
          </a:p>
          <a:p>
            <a:pPr latinLnBrk="1">
              <a:lnSpc>
                <a:spcPct val="150000"/>
              </a:lnSpc>
            </a:pPr>
            <a:r>
              <a:rPr lang="ko-KR" altLang="en-US" sz="1100"/>
              <a:t>슬로건인 </a:t>
            </a:r>
            <a:r>
              <a:rPr lang="en-US" altLang="ko-KR" sz="1100"/>
              <a:t>"</a:t>
            </a:r>
            <a:r>
              <a:rPr lang="ko-KR" altLang="en-US" sz="1100" b="1"/>
              <a:t>조금씩 천천히</a:t>
            </a:r>
            <a:r>
              <a:rPr lang="en-US" altLang="ko-KR" sz="1100"/>
              <a:t>"</a:t>
            </a:r>
            <a:r>
              <a:rPr lang="ko-KR" altLang="en-US" sz="1100"/>
              <a:t>와 같이 천천히가되 끝없는 교류와 성장을 목표로 하고있습니다</a:t>
            </a:r>
            <a:r>
              <a:rPr lang="en-US" altLang="ko-KR" sz="1100"/>
              <a:t>. </a:t>
            </a:r>
            <a:r>
              <a:rPr lang="ko-KR" altLang="en-US" sz="1100"/>
              <a:t>앞으로도 주기적으로 워크숍과 밋업을 진행하며 서로의 분야에 대해 배우고 프로젝트를 진행하며 컨퍼런스를 주최할 예정입니다</a:t>
            </a:r>
            <a:r>
              <a:rPr lang="en-US" altLang="ko-KR" sz="1100"/>
              <a:t>.  </a:t>
            </a: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67757038-46B8-4670-A214-DE1011335C59}"/>
              </a:ext>
            </a:extLst>
          </p:cNvPr>
          <p:cNvGrpSpPr/>
          <p:nvPr/>
        </p:nvGrpSpPr>
        <p:grpSpPr>
          <a:xfrm>
            <a:off x="465139" y="5828010"/>
            <a:ext cx="1447003" cy="1453061"/>
            <a:chOff x="0" y="5280033"/>
            <a:chExt cx="1706678" cy="1713823"/>
          </a:xfrm>
        </p:grpSpPr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F4CAFF1C-C232-43D9-BDD1-7D761A61EA4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290778"/>
              <a:ext cx="444616" cy="0"/>
            </a:xfrm>
            <a:prstGeom prst="line">
              <a:avLst/>
            </a:prstGeom>
            <a:ln w="2540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연결선 70">
              <a:extLst>
                <a:ext uri="{FF2B5EF4-FFF2-40B4-BE49-F238E27FC236}">
                  <a16:creationId xmlns:a16="http://schemas.microsoft.com/office/drawing/2014/main" id="{24BF1A63-08DA-43DE-B08F-49B130A512C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11054" y="5502341"/>
              <a:ext cx="444616" cy="0"/>
            </a:xfrm>
            <a:prstGeom prst="line">
              <a:avLst/>
            </a:prstGeom>
            <a:ln w="2540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3B0057C7-0E28-4F33-A17D-466C9FE19138}"/>
                </a:ext>
              </a:extLst>
            </p:cNvPr>
            <p:cNvCxnSpPr>
              <a:cxnSpLocks/>
            </p:cNvCxnSpPr>
            <p:nvPr/>
          </p:nvCxnSpPr>
          <p:spPr>
            <a:xfrm>
              <a:off x="423862" y="5712259"/>
              <a:ext cx="444616" cy="0"/>
            </a:xfrm>
            <a:prstGeom prst="line">
              <a:avLst/>
            </a:prstGeom>
            <a:ln w="2540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A877867D-45F6-49FD-8185-BB97BDE4B20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632535" y="5926204"/>
              <a:ext cx="444616" cy="0"/>
            </a:xfrm>
            <a:prstGeom prst="line">
              <a:avLst/>
            </a:prstGeom>
            <a:ln w="2540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054E895C-6EA2-4D77-931B-0D717BC3390C}"/>
                </a:ext>
              </a:extLst>
            </p:cNvPr>
            <p:cNvCxnSpPr>
              <a:cxnSpLocks/>
            </p:cNvCxnSpPr>
            <p:nvPr/>
          </p:nvCxnSpPr>
          <p:spPr>
            <a:xfrm>
              <a:off x="842962" y="6136122"/>
              <a:ext cx="444616" cy="0"/>
            </a:xfrm>
            <a:prstGeom prst="line">
              <a:avLst/>
            </a:prstGeom>
            <a:ln w="2540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3863BB83-9EC9-4DB2-B0B3-C5E598EA78F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051635" y="6347685"/>
              <a:ext cx="444616" cy="0"/>
            </a:xfrm>
            <a:prstGeom prst="line">
              <a:avLst/>
            </a:prstGeom>
            <a:ln w="2540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11566998-85F5-4043-A0CE-28D9FBF1806A}"/>
                </a:ext>
              </a:extLst>
            </p:cNvPr>
            <p:cNvCxnSpPr>
              <a:cxnSpLocks/>
            </p:cNvCxnSpPr>
            <p:nvPr/>
          </p:nvCxnSpPr>
          <p:spPr>
            <a:xfrm>
              <a:off x="1262062" y="6557603"/>
              <a:ext cx="444616" cy="0"/>
            </a:xfrm>
            <a:prstGeom prst="line">
              <a:avLst/>
            </a:prstGeom>
            <a:ln w="2540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12DCDA4D-4A9D-4D39-AC38-D054AD2D966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470735" y="6771548"/>
              <a:ext cx="444616" cy="0"/>
            </a:xfrm>
            <a:prstGeom prst="line">
              <a:avLst/>
            </a:prstGeom>
            <a:ln w="2540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2" name="Picture 8" descr="관련 이미지">
            <a:extLst>
              <a:ext uri="{FF2B5EF4-FFF2-40B4-BE49-F238E27FC236}">
                <a16:creationId xmlns:a16="http://schemas.microsoft.com/office/drawing/2014/main" id="{4AEAD48C-F964-4BB8-87CB-0609E8202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584" y="5333749"/>
            <a:ext cx="376967" cy="529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10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251</TotalTime>
  <Words>279</Words>
  <Application>Microsoft Office PowerPoint</Application>
  <PresentationFormat>사용자 지정</PresentationFormat>
  <Paragraphs>115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9" baseType="lpstr">
      <vt:lpstr>Spoqa Han Sans</vt:lpstr>
      <vt:lpstr>맑은 고딕</vt:lpstr>
      <vt:lpstr>Arial</vt:lpstr>
      <vt:lpstr>Arial Nova</vt:lpstr>
      <vt:lpstr>Calibri</vt:lpstr>
      <vt:lpstr>Calibri Light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Heo Jaehyuk</dc:creator>
  <cp:lastModifiedBy>Heo Jaehyuk</cp:lastModifiedBy>
  <cp:revision>30</cp:revision>
  <dcterms:created xsi:type="dcterms:W3CDTF">2020-01-20T16:06:24Z</dcterms:created>
  <dcterms:modified xsi:type="dcterms:W3CDTF">2020-01-23T04:48:41Z</dcterms:modified>
</cp:coreProperties>
</file>

<file path=docProps/thumbnail.jpeg>
</file>